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7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276702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357393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268644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1B0616B-2C02-4061-AAE9-8D863361EA14}"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1597744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1B0616B-2C02-4061-AAE9-8D863361EA14}" type="datetimeFigureOut">
              <a:rPr lang="ru-RU" smtClean="0"/>
              <a:t>14.04.2019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2285192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3697521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1544533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2681279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1B0616B-2C02-4061-AAE9-8D863361EA14}"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1613025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1B0616B-2C02-4061-AAE9-8D863361EA14}"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92679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179015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8793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1487501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3661971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2829058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905930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1B0616B-2C02-4061-AAE9-8D863361EA14}"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15346A-B53D-4B98-93E0-3EDD0AB0D925}" type="slidenum">
              <a:rPr lang="ru-RU" smtClean="0"/>
              <a:t>‹#›</a:t>
            </a:fld>
            <a:endParaRPr lang="ru-RU"/>
          </a:p>
        </p:txBody>
      </p:sp>
    </p:spTree>
    <p:extLst>
      <p:ext uri="{BB962C8B-B14F-4D97-AF65-F5344CB8AC3E}">
        <p14:creationId xmlns:p14="http://schemas.microsoft.com/office/powerpoint/2010/main" val="303908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1B0616B-2C02-4061-AAE9-8D863361EA14}" type="datetimeFigureOut">
              <a:rPr lang="ru-RU" smtClean="0"/>
              <a:t>14.04.2019</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115346A-B53D-4B98-93E0-3EDD0AB0D925}" type="slidenum">
              <a:rPr lang="ru-RU" smtClean="0"/>
              <a:t>‹#›</a:t>
            </a:fld>
            <a:endParaRPr lang="ru-RU"/>
          </a:p>
        </p:txBody>
      </p:sp>
    </p:spTree>
    <p:extLst>
      <p:ext uri="{BB962C8B-B14F-4D97-AF65-F5344CB8AC3E}">
        <p14:creationId xmlns:p14="http://schemas.microsoft.com/office/powerpoint/2010/main" val="38760521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r>
              <a:rPr lang="en-US" dirty="0" err="1" smtClean="0"/>
              <a:t>Yakovleva</a:t>
            </a:r>
            <a:r>
              <a:rPr lang="en-US" dirty="0" smtClean="0"/>
              <a:t> </a:t>
            </a:r>
            <a:r>
              <a:rPr lang="en-US" dirty="0" err="1" smtClean="0"/>
              <a:t>Viktoriya</a:t>
            </a:r>
            <a:r>
              <a:rPr lang="en-US" dirty="0" smtClean="0"/>
              <a:t>, A31-2</a:t>
            </a:r>
            <a:endParaRPr lang="ru-RU" dirty="0"/>
          </a:p>
        </p:txBody>
      </p:sp>
    </p:spTree>
    <p:extLst>
      <p:ext uri="{BB962C8B-B14F-4D97-AF65-F5344CB8AC3E}">
        <p14:creationId xmlns:p14="http://schemas.microsoft.com/office/powerpoint/2010/main" val="3891924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en-US" sz="4400" dirty="0"/>
              <a:t>He's handsome, like fire, </a:t>
            </a:r>
            <a:br>
              <a:rPr lang="en-US" sz="4400" dirty="0"/>
            </a:br>
            <a:r>
              <a:rPr lang="en-US" sz="4400" dirty="0"/>
              <a:t>With black stripes </a:t>
            </a:r>
            <a:br>
              <a:rPr lang="en-US" sz="4400" dirty="0"/>
            </a:br>
            <a:r>
              <a:rPr lang="en-US" sz="4400" dirty="0"/>
              <a:t>Very menacing fangs </a:t>
            </a:r>
            <a:br>
              <a:rPr lang="en-US" sz="4400" dirty="0"/>
            </a:br>
            <a:r>
              <a:rPr lang="en-US" sz="4400" dirty="0"/>
              <a:t>Paws, claws - great! </a:t>
            </a:r>
            <a:br>
              <a:rPr lang="en-US" sz="4400" dirty="0"/>
            </a:br>
            <a:r>
              <a:rPr lang="en-US" sz="4400" dirty="0"/>
              <a:t>Scary even for adults it.</a:t>
            </a:r>
            <a:endParaRPr lang="ru-RU" sz="4400" dirty="0"/>
          </a:p>
          <a:p>
            <a:endParaRPr lang="ru-RU" dirty="0"/>
          </a:p>
        </p:txBody>
      </p:sp>
    </p:spTree>
    <p:extLst>
      <p:ext uri="{BB962C8B-B14F-4D97-AF65-F5344CB8AC3E}">
        <p14:creationId xmlns:p14="http://schemas.microsoft.com/office/powerpoint/2010/main" val="618973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A tiger</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0278" y="2052638"/>
            <a:ext cx="6713219" cy="4195762"/>
          </a:xfrm>
        </p:spPr>
      </p:pic>
    </p:spTree>
    <p:extLst>
      <p:ext uri="{BB962C8B-B14F-4D97-AF65-F5344CB8AC3E}">
        <p14:creationId xmlns:p14="http://schemas.microsoft.com/office/powerpoint/2010/main" val="3153866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2" y="452718"/>
            <a:ext cx="3364186" cy="6013396"/>
          </a:xfrm>
        </p:spPr>
        <p:txBody>
          <a:bodyPr/>
          <a:lstStyle/>
          <a:p>
            <a:r>
              <a:rPr lang="en-US" dirty="0" smtClean="0"/>
              <a:t/>
            </a:r>
            <a:br>
              <a:rPr lang="en-US" dirty="0" smtClean="0"/>
            </a:br>
            <a:r>
              <a:rPr lang="en-US" dirty="0" smtClean="0"/>
              <a:t/>
            </a:r>
            <a:br>
              <a:rPr lang="en-US" dirty="0" smtClean="0"/>
            </a:br>
            <a:endParaRPr lang="ru-RU" dirty="0"/>
          </a:p>
        </p:txBody>
      </p:sp>
      <p:sp>
        <p:nvSpPr>
          <p:cNvPr id="3" name="Объект 2"/>
          <p:cNvSpPr>
            <a:spLocks noGrp="1"/>
          </p:cNvSpPr>
          <p:nvPr>
            <p:ph idx="1"/>
          </p:nvPr>
        </p:nvSpPr>
        <p:spPr>
          <a:xfrm>
            <a:off x="337344" y="302495"/>
            <a:ext cx="3450886" cy="6163619"/>
          </a:xfrm>
        </p:spPr>
        <p:txBody>
          <a:bodyPr/>
          <a:lstStyle/>
          <a:p>
            <a:r>
              <a:rPr lang="en-US" sz="2400" dirty="0"/>
              <a:t>1. It is a wild animal.</a:t>
            </a:r>
            <a:endParaRPr lang="ru-RU" sz="2400" dirty="0"/>
          </a:p>
          <a:p>
            <a:r>
              <a:rPr lang="en-US" sz="2400" dirty="0"/>
              <a:t>2. It is strength.</a:t>
            </a:r>
            <a:endParaRPr lang="ru-RU" sz="2400" dirty="0"/>
          </a:p>
          <a:p>
            <a:r>
              <a:rPr lang="en-US" sz="2400" dirty="0"/>
              <a:t>3. It is one of the largest cats on the Earth. </a:t>
            </a:r>
            <a:endParaRPr lang="ru-RU" sz="2400" dirty="0"/>
          </a:p>
          <a:p>
            <a:pPr marL="0" indent="0">
              <a:buNone/>
            </a:pPr>
            <a:r>
              <a:rPr lang="en-US" sz="2400" i="1" dirty="0"/>
              <a:t>A tiger can live 15-20 years. A tiger sleeps 12 hours a day. A tiger has 28 teeth. A tiger can eat bears, frogs, fish. Tiger’s wool is 10 cm long. Tiger’s body is 2,2 m long. Tiger’s weight is 165-180 kg.</a:t>
            </a:r>
            <a:endParaRPr lang="ru-RU" sz="2400" dirty="0"/>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5794" y="1023259"/>
            <a:ext cx="8186057" cy="5116285"/>
          </a:xfrm>
          <a:prstGeom prst="rect">
            <a:avLst/>
          </a:prstGeom>
          <a:ln>
            <a:noFill/>
          </a:ln>
          <a:effectLst>
            <a:softEdge rad="112500"/>
          </a:effectLst>
        </p:spPr>
      </p:pic>
    </p:spTree>
    <p:extLst>
      <p:ext uri="{BB962C8B-B14F-4D97-AF65-F5344CB8AC3E}">
        <p14:creationId xmlns:p14="http://schemas.microsoft.com/office/powerpoint/2010/main" val="2707638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0" y="119615"/>
            <a:ext cx="12192000" cy="6738385"/>
          </a:xfrm>
        </p:spPr>
        <p:txBody>
          <a:bodyPr>
            <a:normAutofit/>
          </a:bodyPr>
          <a:lstStyle/>
          <a:p>
            <a:r>
              <a:rPr lang="en-US" sz="3500" i="1" dirty="0"/>
              <a:t>Hoover is a tiger who was owned by </a:t>
            </a:r>
            <a:r>
              <a:rPr lang="en-US" sz="3500" i="1" dirty="0" err="1"/>
              <a:t>Circo</a:t>
            </a:r>
            <a:r>
              <a:rPr lang="en-US" sz="3500" i="1" dirty="0"/>
              <a:t> _______, a circus in _______________ Peru where for many years he was ________ to perform in circus acts and live and travel in a tiny, ______ cage.</a:t>
            </a:r>
            <a:endParaRPr lang="ru-RU" sz="3500" dirty="0"/>
          </a:p>
          <a:p>
            <a:r>
              <a:rPr lang="en-US" sz="3500" i="1" dirty="0" smtClean="0"/>
              <a:t>Tigers </a:t>
            </a:r>
            <a:r>
              <a:rPr lang="en-US" sz="3500" i="1" dirty="0"/>
              <a:t>are naturally ______________ and love the water.</a:t>
            </a:r>
            <a:endParaRPr lang="ru-RU" sz="3500" dirty="0"/>
          </a:p>
          <a:p>
            <a:r>
              <a:rPr lang="en-US" sz="3500" i="1" dirty="0"/>
              <a:t>Trainers drag big cats by _____ chains around their necks and hit them with ____.</a:t>
            </a:r>
            <a:endParaRPr lang="ru-RU" sz="3500" dirty="0"/>
          </a:p>
          <a:p>
            <a:r>
              <a:rPr lang="en-US" sz="3500" i="1" dirty="0"/>
              <a:t>Tigers are innately __________ of fire.</a:t>
            </a:r>
            <a:endParaRPr lang="ru-RU" sz="3500" dirty="0"/>
          </a:p>
          <a:p>
            <a:r>
              <a:rPr lang="en-US" sz="3500" i="1" dirty="0"/>
              <a:t>More than ______ humans have been injured. </a:t>
            </a:r>
            <a:endParaRPr lang="ru-RU" sz="3500" dirty="0"/>
          </a:p>
          <a:p>
            <a:r>
              <a:rPr lang="en-US" sz="3500" i="1" dirty="0"/>
              <a:t>He arrived at __________ frightened, sick and _________.</a:t>
            </a:r>
            <a:endParaRPr lang="ru-RU" sz="3500" dirty="0"/>
          </a:p>
          <a:p>
            <a:pPr marL="0" indent="0">
              <a:buNone/>
            </a:pPr>
            <a:endParaRPr lang="ru-RU" dirty="0"/>
          </a:p>
        </p:txBody>
      </p:sp>
    </p:spTree>
    <p:extLst>
      <p:ext uri="{BB962C8B-B14F-4D97-AF65-F5344CB8AC3E}">
        <p14:creationId xmlns:p14="http://schemas.microsoft.com/office/powerpoint/2010/main" val="3344792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Do you remember interesting facts about </a:t>
            </a:r>
            <a:r>
              <a:rPr lang="en-US" dirty="0" smtClean="0"/>
              <a:t>tigers</a:t>
            </a:r>
            <a:r>
              <a:rPr lang="ru-RU" dirty="0"/>
              <a:t>?</a:t>
            </a:r>
          </a:p>
        </p:txBody>
      </p:sp>
      <p:sp>
        <p:nvSpPr>
          <p:cNvPr id="3" name="Объект 2"/>
          <p:cNvSpPr>
            <a:spLocks noGrp="1"/>
          </p:cNvSpPr>
          <p:nvPr>
            <p:ph idx="1"/>
          </p:nvPr>
        </p:nvSpPr>
        <p:spPr/>
        <p:txBody>
          <a:bodyPr/>
          <a:lstStyle/>
          <a:p>
            <a:r>
              <a:rPr lang="en-US" dirty="0"/>
              <a:t>How long can these animals live?  </a:t>
            </a:r>
            <a:endParaRPr lang="en-US" dirty="0" smtClean="0"/>
          </a:p>
          <a:p>
            <a:r>
              <a:rPr lang="en-US" dirty="0" smtClean="0"/>
              <a:t>How </a:t>
            </a:r>
            <a:r>
              <a:rPr lang="en-US" dirty="0"/>
              <a:t>long can this cat sleep?  </a:t>
            </a:r>
            <a:endParaRPr lang="en-US" dirty="0" smtClean="0"/>
          </a:p>
          <a:p>
            <a:r>
              <a:rPr lang="en-US" dirty="0" smtClean="0"/>
              <a:t>What </a:t>
            </a:r>
            <a:r>
              <a:rPr lang="en-US" dirty="0"/>
              <a:t>does the tiger eat? </a:t>
            </a:r>
            <a:endParaRPr lang="ru-RU" dirty="0"/>
          </a:p>
        </p:txBody>
      </p:sp>
    </p:spTree>
    <p:extLst>
      <p:ext uri="{BB962C8B-B14F-4D97-AF65-F5344CB8AC3E}">
        <p14:creationId xmlns:p14="http://schemas.microsoft.com/office/powerpoint/2010/main" val="44835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Your home task is to write an informative text about some interesting animal and present it to the class. The rest of the students will guess what kind of animal it is</a:t>
            </a:r>
            <a:endParaRPr lang="ru-RU" dirty="0"/>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33813758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TotalTime>
  <Words>237</Words>
  <Application>Microsoft Office PowerPoint</Application>
  <PresentationFormat>Широкоэкранный</PresentationFormat>
  <Paragraphs>19</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Century Gothic</vt:lpstr>
      <vt:lpstr>Wingdings 3</vt:lpstr>
      <vt:lpstr>Ион</vt:lpstr>
      <vt:lpstr>Презентация PowerPoint</vt:lpstr>
      <vt:lpstr>Презентация PowerPoint</vt:lpstr>
      <vt:lpstr>A tiger</vt:lpstr>
      <vt:lpstr>  </vt:lpstr>
      <vt:lpstr>Презентация PowerPoint</vt:lpstr>
      <vt:lpstr>Do you remember interesting facts about tigers?</vt:lpstr>
      <vt:lpstr>Your home task is to write an informative text about some interesting animal and present it to the class. The rest of the students will guess what kind of animal it 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Я</cp:lastModifiedBy>
  <cp:revision>2</cp:revision>
  <dcterms:created xsi:type="dcterms:W3CDTF">2019-04-14T20:16:37Z</dcterms:created>
  <dcterms:modified xsi:type="dcterms:W3CDTF">2019-04-14T20:26:21Z</dcterms:modified>
</cp:coreProperties>
</file>