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9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66" autoAdjust="0"/>
  </p:normalViewPr>
  <p:slideViewPr>
    <p:cSldViewPr snapToGrid="0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45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8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19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9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9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46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07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1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31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89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4531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444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69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30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56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65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C9E93-22C2-4A5E-BA0A-C67D37969F80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FBE91-F770-46E9-848D-20FD615B2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9177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276933"/>
            <a:ext cx="9448800" cy="1825096"/>
          </a:xfrm>
        </p:spPr>
        <p:txBody>
          <a:bodyPr/>
          <a:lstStyle/>
          <a:p>
            <a:r>
              <a:rPr lang="ru-RU" dirty="0" smtClean="0"/>
              <a:t>Обучающий сайт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1200" dirty="0" smtClean="0"/>
              <a:t>Выполнили:</a:t>
            </a:r>
          </a:p>
          <a:p>
            <a:r>
              <a:rPr lang="ru-RU" sz="1200" dirty="0" smtClean="0"/>
              <a:t>Студенки 3 курса группы 16 ИА-о-31/2</a:t>
            </a:r>
          </a:p>
          <a:p>
            <a:r>
              <a:rPr lang="ru-RU" sz="1200" dirty="0" err="1" smtClean="0"/>
              <a:t>Баринская</a:t>
            </a:r>
            <a:r>
              <a:rPr lang="ru-RU" sz="1200" dirty="0" smtClean="0"/>
              <a:t> Ирина, </a:t>
            </a:r>
            <a:r>
              <a:rPr lang="ru-RU" sz="1200" dirty="0" err="1" smtClean="0"/>
              <a:t>Будкина</a:t>
            </a:r>
            <a:r>
              <a:rPr lang="ru-RU" sz="1200" dirty="0" smtClean="0"/>
              <a:t> Анастасия, </a:t>
            </a:r>
            <a:r>
              <a:rPr lang="ru-RU" sz="1200" dirty="0" err="1" smtClean="0"/>
              <a:t>Грузнова</a:t>
            </a:r>
            <a:r>
              <a:rPr lang="ru-RU" sz="1200" dirty="0" smtClean="0"/>
              <a:t> Полина, </a:t>
            </a:r>
            <a:r>
              <a:rPr lang="ru-RU" sz="1200" dirty="0" err="1" smtClean="0"/>
              <a:t>Топорина</a:t>
            </a:r>
            <a:r>
              <a:rPr lang="ru-RU" sz="1200" dirty="0" smtClean="0"/>
              <a:t> Дарья, Яковлева Виктория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8834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30037"/>
            <a:ext cx="11125200" cy="5403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096000" y="124691"/>
            <a:ext cx="451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страница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378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r="5181"/>
          <a:stretch/>
        </p:blipFill>
        <p:spPr>
          <a:xfrm>
            <a:off x="6913418" y="978840"/>
            <a:ext cx="5278582" cy="3593160"/>
          </a:xfrm>
        </p:spPr>
      </p:pic>
      <p:sp>
        <p:nvSpPr>
          <p:cNvPr id="4" name="TextBox 3"/>
          <p:cNvSpPr txBox="1"/>
          <p:nvPr/>
        </p:nvSpPr>
        <p:spPr>
          <a:xfrm>
            <a:off x="6096000" y="124691"/>
            <a:ext cx="451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страница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t="3172" r="1622" b="4736"/>
          <a:stretch/>
        </p:blipFill>
        <p:spPr>
          <a:xfrm>
            <a:off x="0" y="1759527"/>
            <a:ext cx="6913418" cy="509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72" y="1302327"/>
            <a:ext cx="10598728" cy="5555673"/>
          </a:xfrm>
        </p:spPr>
      </p:pic>
      <p:sp>
        <p:nvSpPr>
          <p:cNvPr id="4" name="TextBox 3"/>
          <p:cNvSpPr txBox="1"/>
          <p:nvPr/>
        </p:nvSpPr>
        <p:spPr>
          <a:xfrm>
            <a:off x="6761018" y="180109"/>
            <a:ext cx="451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Пробный Урок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2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r="4001"/>
          <a:stretch/>
        </p:blipFill>
        <p:spPr>
          <a:xfrm>
            <a:off x="1" y="1"/>
            <a:ext cx="6456217" cy="3283526"/>
          </a:xfrm>
        </p:spPr>
      </p:pic>
      <p:sp>
        <p:nvSpPr>
          <p:cNvPr id="4" name="TextBox 3"/>
          <p:cNvSpPr txBox="1"/>
          <p:nvPr/>
        </p:nvSpPr>
        <p:spPr>
          <a:xfrm>
            <a:off x="7426036" y="253892"/>
            <a:ext cx="451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Пробный Урок</a:t>
            </a:r>
            <a:endParaRPr lang="ru-RU" sz="36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4270"/>
          <a:stretch/>
        </p:blipFill>
        <p:spPr>
          <a:xfrm>
            <a:off x="5029200" y="3283527"/>
            <a:ext cx="7162800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6" r="12303" b="25070"/>
          <a:stretch/>
        </p:blipFill>
        <p:spPr>
          <a:xfrm>
            <a:off x="2272145" y="1136073"/>
            <a:ext cx="9781309" cy="5590183"/>
          </a:xfrm>
        </p:spPr>
      </p:pic>
      <p:sp>
        <p:nvSpPr>
          <p:cNvPr id="4" name="TextBox 3"/>
          <p:cNvSpPr txBox="1"/>
          <p:nvPr/>
        </p:nvSpPr>
        <p:spPr>
          <a:xfrm>
            <a:off x="6012873" y="138545"/>
            <a:ext cx="4516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Santa’s </a:t>
            </a:r>
            <a:r>
              <a:rPr lang="en-US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Jorney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60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91" y="335073"/>
            <a:ext cx="4195088" cy="3311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637" y="3413066"/>
            <a:ext cx="4031672" cy="3311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3200" y="240131"/>
            <a:ext cx="4516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Santa’s </a:t>
            </a:r>
            <a:r>
              <a:rPr lang="en-US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Jorney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126" y="1575260"/>
            <a:ext cx="4353165" cy="367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7176"/>
            <a:ext cx="6525490" cy="3668569"/>
          </a:xfrm>
        </p:spPr>
      </p:pic>
      <p:sp>
        <p:nvSpPr>
          <p:cNvPr id="4" name="TextBox 3"/>
          <p:cNvSpPr txBox="1"/>
          <p:nvPr/>
        </p:nvSpPr>
        <p:spPr>
          <a:xfrm>
            <a:off x="5153891" y="263237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Holidays – New Year’s Day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r="19549"/>
          <a:stretch/>
        </p:blipFill>
        <p:spPr>
          <a:xfrm>
            <a:off x="5153891" y="3034145"/>
            <a:ext cx="7038109" cy="382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7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5" r="10902" b="26792"/>
          <a:stretch/>
        </p:blipFill>
        <p:spPr>
          <a:xfrm>
            <a:off x="0" y="689783"/>
            <a:ext cx="5777346" cy="2946111"/>
          </a:xfrm>
        </p:spPr>
      </p:pic>
      <p:sp>
        <p:nvSpPr>
          <p:cNvPr id="4" name="TextBox 3"/>
          <p:cNvSpPr txBox="1"/>
          <p:nvPr/>
        </p:nvSpPr>
        <p:spPr>
          <a:xfrm>
            <a:off x="5541819" y="352676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Holidays – New Year’s Day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6" t="7746" r="3029"/>
          <a:stretch/>
        </p:blipFill>
        <p:spPr>
          <a:xfrm>
            <a:off x="3449782" y="3388226"/>
            <a:ext cx="8742218" cy="34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55" y="1233056"/>
            <a:ext cx="9705981" cy="5514108"/>
          </a:xfrm>
        </p:spPr>
      </p:pic>
      <p:sp>
        <p:nvSpPr>
          <p:cNvPr id="4" name="TextBox 3"/>
          <p:cNvSpPr txBox="1"/>
          <p:nvPr/>
        </p:nvSpPr>
        <p:spPr>
          <a:xfrm>
            <a:off x="7661565" y="96983"/>
            <a:ext cx="2493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000" b="1" dirty="0" smtClean="0">
                <a:solidFill>
                  <a:srgbClr val="76C5F0"/>
                </a:solidFill>
                <a:effectLst/>
                <a:latin typeface="cormorantgaramond"/>
              </a:rPr>
              <a:t>Quiz</a:t>
            </a:r>
            <a:endParaRPr lang="en-US" sz="4000" b="1" dirty="0">
              <a:solidFill>
                <a:srgbClr val="000000"/>
              </a:solidFill>
              <a:effectLst/>
              <a:latin typeface="cormorant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55193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59" y="1136072"/>
            <a:ext cx="10027850" cy="5611091"/>
          </a:xfrm>
        </p:spPr>
      </p:pic>
      <p:sp>
        <p:nvSpPr>
          <p:cNvPr id="4" name="TextBox 3"/>
          <p:cNvSpPr txBox="1"/>
          <p:nvPr/>
        </p:nvSpPr>
        <p:spPr>
          <a:xfrm>
            <a:off x="7661565" y="96983"/>
            <a:ext cx="3532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4000" b="1" dirty="0" smtClean="0">
                <a:solidFill>
                  <a:srgbClr val="76C5F0"/>
                </a:solidFill>
                <a:latin typeface="cormorantgaramond"/>
              </a:rPr>
              <a:t>Презентация</a:t>
            </a:r>
            <a:endParaRPr lang="en-US" sz="4000" b="1" dirty="0">
              <a:solidFill>
                <a:srgbClr val="000000"/>
              </a:solidFill>
              <a:effectLst/>
              <a:latin typeface="cormorant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107467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00" y="1200329"/>
            <a:ext cx="10164583" cy="5560688"/>
          </a:xfrm>
        </p:spPr>
      </p:pic>
      <p:sp>
        <p:nvSpPr>
          <p:cNvPr id="4" name="TextBox 3"/>
          <p:cNvSpPr txBox="1"/>
          <p:nvPr/>
        </p:nvSpPr>
        <p:spPr>
          <a:xfrm>
            <a:off x="6234546" y="0"/>
            <a:ext cx="5597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600" b="1" dirty="0" smtClean="0">
                <a:solidFill>
                  <a:srgbClr val="76C5F0"/>
                </a:solidFill>
                <a:latin typeface="cormorantgaramond"/>
              </a:rPr>
              <a:t>Используемые ресурсы</a:t>
            </a:r>
            <a:endParaRPr lang="en-US" sz="3600" b="1" dirty="0">
              <a:solidFill>
                <a:srgbClr val="000000"/>
              </a:solidFill>
              <a:effectLst/>
              <a:latin typeface="cormorant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1217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46899"/>
            <a:ext cx="120276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Спасибо за внимание!</a:t>
            </a:r>
            <a:endParaRPr lang="ru-RU" sz="8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300337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45</TotalTime>
  <Words>56</Words>
  <Application>Microsoft Office PowerPoint</Application>
  <PresentationFormat>Широкоэкранный</PresentationFormat>
  <Paragraphs>16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cormorantgaramond</vt:lpstr>
      <vt:lpstr>След самолета</vt:lpstr>
      <vt:lpstr>Обучающий сайт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Обучающий сайт</dc:title>
  <dc:creator>Пользователь</dc:creator>
  <cp:lastModifiedBy>Пользователь</cp:lastModifiedBy>
  <cp:revision>6</cp:revision>
  <dcterms:created xsi:type="dcterms:W3CDTF">2019-04-17T19:12:12Z</dcterms:created>
  <dcterms:modified xsi:type="dcterms:W3CDTF">2019-04-17T20:00:30Z</dcterms:modified>
</cp:coreProperties>
</file>